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5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8F0FA-503B-447F-A02E-6BF1D880434F}" type="datetimeFigureOut">
              <a:rPr lang="nl-NL" smtClean="0"/>
              <a:t>24-10-2006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EE7185-A582-4542-8FF0-969B3F80C0A5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/>
</file>

<file path=docProps/thumbnail.jpeg>
</file>